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sldIdLst>
    <p:sldId id="256" r:id="rId2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8" autoAdjust="0"/>
    <p:restoredTop sz="94660"/>
  </p:normalViewPr>
  <p:slideViewPr>
    <p:cSldViewPr snapToGrid="0">
      <p:cViewPr>
        <p:scale>
          <a:sx n="100" d="100"/>
          <a:sy n="100" d="100"/>
        </p:scale>
        <p:origin x="978" y="-8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B9FC2A-402F-4208-BF28-6E9934B5FFF3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36788" y="1143000"/>
            <a:ext cx="23844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6EC2F-1C80-4054-A433-AA595BE1D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70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36788" y="1143000"/>
            <a:ext cx="23844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EC2F-1C80-4054-A433-AA595BE1DD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604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355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274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689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451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>
                    <a:tint val="82000"/>
                  </a:schemeClr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82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82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972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87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14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385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001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49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3FF75-DA4A-4098-A13F-1BCC0396F579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67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A3FF75-DA4A-4098-A13F-1BCC0396F579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776305-304E-4F34-BC4B-0F4568F1D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194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10" Type="http://schemas.openxmlformats.org/officeDocument/2006/relationships/image" Target="../media/image8.tiff"/><Relationship Id="rId4" Type="http://schemas.openxmlformats.org/officeDocument/2006/relationships/image" Target="../media/image2.png"/><Relationship Id="rId9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>
            <a:extLst>
              <a:ext uri="{FF2B5EF4-FFF2-40B4-BE49-F238E27FC236}">
                <a16:creationId xmlns:a16="http://schemas.microsoft.com/office/drawing/2014/main" id="{466FE26C-2E4D-553F-F088-D32306BB780E}"/>
              </a:ext>
            </a:extLst>
          </p:cNvPr>
          <p:cNvGrpSpPr/>
          <p:nvPr/>
        </p:nvGrpSpPr>
        <p:grpSpPr>
          <a:xfrm>
            <a:off x="5579339" y="1374579"/>
            <a:ext cx="1947752" cy="1906421"/>
            <a:chOff x="6350179" y="1818958"/>
            <a:chExt cx="2291473" cy="2242848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69BB3C1-28F2-E51B-CDE2-67B3C5A83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0179" y="1818958"/>
              <a:ext cx="2291473" cy="2242848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8285521-3A51-2BB0-123E-B649A416A5C8}"/>
                </a:ext>
              </a:extLst>
            </p:cNvPr>
            <p:cNvGrpSpPr/>
            <p:nvPr/>
          </p:nvGrpSpPr>
          <p:grpSpPr>
            <a:xfrm>
              <a:off x="7444996" y="3261884"/>
              <a:ext cx="117763" cy="206769"/>
              <a:chOff x="4572000" y="2009553"/>
              <a:chExt cx="914400" cy="1605516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FE31D8AE-0D97-460D-3D5F-826484F16F00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82" name="Chord 81">
                <a:extLst>
                  <a:ext uri="{FF2B5EF4-FFF2-40B4-BE49-F238E27FC236}">
                    <a16:creationId xmlns:a16="http://schemas.microsoft.com/office/drawing/2014/main" id="{0F4C5F14-0000-8D23-F236-AC94B2B0E03E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83" name="Trapezoid 82">
                <a:extLst>
                  <a:ext uri="{FF2B5EF4-FFF2-40B4-BE49-F238E27FC236}">
                    <a16:creationId xmlns:a16="http://schemas.microsoft.com/office/drawing/2014/main" id="{C9CBE7B4-6D14-0CC7-44F7-F51B2DC4E4F6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F018CFE-58BB-6276-5AB7-E3CD71A1503C}"/>
                </a:ext>
              </a:extLst>
            </p:cNvPr>
            <p:cNvGrpSpPr/>
            <p:nvPr/>
          </p:nvGrpSpPr>
          <p:grpSpPr>
            <a:xfrm>
              <a:off x="7568352" y="3385239"/>
              <a:ext cx="117763" cy="206769"/>
              <a:chOff x="4572000" y="2009553"/>
              <a:chExt cx="914400" cy="1605516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52C08387-EA1C-26C0-F455-6C3FD0619561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79" name="Chord 78">
                <a:extLst>
                  <a:ext uri="{FF2B5EF4-FFF2-40B4-BE49-F238E27FC236}">
                    <a16:creationId xmlns:a16="http://schemas.microsoft.com/office/drawing/2014/main" id="{6596FE04-3484-C843-C3CB-D3D31BC0A6C5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80" name="Trapezoid 79">
                <a:extLst>
                  <a:ext uri="{FF2B5EF4-FFF2-40B4-BE49-F238E27FC236}">
                    <a16:creationId xmlns:a16="http://schemas.microsoft.com/office/drawing/2014/main" id="{77E1B19B-429F-5E01-8910-F64A4E52A154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15FD688-47FF-C6EF-AB40-1667A17010C5}"/>
                </a:ext>
              </a:extLst>
            </p:cNvPr>
            <p:cNvGrpSpPr/>
            <p:nvPr/>
          </p:nvGrpSpPr>
          <p:grpSpPr>
            <a:xfrm>
              <a:off x="7691708" y="3508595"/>
              <a:ext cx="117763" cy="206769"/>
              <a:chOff x="4572000" y="2009553"/>
              <a:chExt cx="914400" cy="1605516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3E9FD95-E491-7F90-4326-11F1692C62EC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76" name="Chord 75">
                <a:extLst>
                  <a:ext uri="{FF2B5EF4-FFF2-40B4-BE49-F238E27FC236}">
                    <a16:creationId xmlns:a16="http://schemas.microsoft.com/office/drawing/2014/main" id="{434248B6-0278-C671-AB91-D9D4763338D6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77" name="Trapezoid 76">
                <a:extLst>
                  <a:ext uri="{FF2B5EF4-FFF2-40B4-BE49-F238E27FC236}">
                    <a16:creationId xmlns:a16="http://schemas.microsoft.com/office/drawing/2014/main" id="{76A397FD-7386-268C-8C41-53D3CAC67172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EB2FD1A-B0B8-6530-C292-8C07CE17524C}"/>
                </a:ext>
              </a:extLst>
            </p:cNvPr>
            <p:cNvGrpSpPr/>
            <p:nvPr/>
          </p:nvGrpSpPr>
          <p:grpSpPr>
            <a:xfrm>
              <a:off x="7414871" y="3319962"/>
              <a:ext cx="117763" cy="206769"/>
              <a:chOff x="4572000" y="2009553"/>
              <a:chExt cx="914400" cy="1605516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5F42D7C-819D-E71A-80FF-2F59354FD16F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73" name="Chord 72">
                <a:extLst>
                  <a:ext uri="{FF2B5EF4-FFF2-40B4-BE49-F238E27FC236}">
                    <a16:creationId xmlns:a16="http://schemas.microsoft.com/office/drawing/2014/main" id="{4F8CED40-B2D5-9CFA-2B18-430DDC253A9B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74" name="Trapezoid 73">
                <a:extLst>
                  <a:ext uri="{FF2B5EF4-FFF2-40B4-BE49-F238E27FC236}">
                    <a16:creationId xmlns:a16="http://schemas.microsoft.com/office/drawing/2014/main" id="{F825A869-BD1F-917A-DC91-AAB8C3D4E1CB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F886024-2218-3B7D-45AB-32F12A4D3CC0}"/>
                </a:ext>
              </a:extLst>
            </p:cNvPr>
            <p:cNvGrpSpPr/>
            <p:nvPr/>
          </p:nvGrpSpPr>
          <p:grpSpPr>
            <a:xfrm>
              <a:off x="7538227" y="3443318"/>
              <a:ext cx="117763" cy="206769"/>
              <a:chOff x="4572000" y="2009553"/>
              <a:chExt cx="914400" cy="1605516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7CA0CCD1-26DA-5557-6852-58104366EFFC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70" name="Chord 69">
                <a:extLst>
                  <a:ext uri="{FF2B5EF4-FFF2-40B4-BE49-F238E27FC236}">
                    <a16:creationId xmlns:a16="http://schemas.microsoft.com/office/drawing/2014/main" id="{0BC523BF-DA19-1625-1920-76ACA4A04940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71" name="Trapezoid 70">
                <a:extLst>
                  <a:ext uri="{FF2B5EF4-FFF2-40B4-BE49-F238E27FC236}">
                    <a16:creationId xmlns:a16="http://schemas.microsoft.com/office/drawing/2014/main" id="{CD7BBCC2-1081-6ED8-6BCA-F53541ACD24B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F074954-F224-FC9D-0EF0-E2A3A068FE6B}"/>
                </a:ext>
              </a:extLst>
            </p:cNvPr>
            <p:cNvGrpSpPr/>
            <p:nvPr/>
          </p:nvGrpSpPr>
          <p:grpSpPr>
            <a:xfrm>
              <a:off x="7661583" y="3566673"/>
              <a:ext cx="117763" cy="206769"/>
              <a:chOff x="4572000" y="2009553"/>
              <a:chExt cx="914400" cy="1605516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E6D2FA89-FE7A-45B6-8422-77F4CE851F77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67" name="Chord 66">
                <a:extLst>
                  <a:ext uri="{FF2B5EF4-FFF2-40B4-BE49-F238E27FC236}">
                    <a16:creationId xmlns:a16="http://schemas.microsoft.com/office/drawing/2014/main" id="{D3E68AFF-7EA1-618F-BF71-F45B1C2EDF19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68" name="Trapezoid 67">
                <a:extLst>
                  <a:ext uri="{FF2B5EF4-FFF2-40B4-BE49-F238E27FC236}">
                    <a16:creationId xmlns:a16="http://schemas.microsoft.com/office/drawing/2014/main" id="{3232F181-BA7C-4492-A022-78062F02CA0B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C5162C7-FEDA-4568-AC4E-5453AC9CB9D9}"/>
                </a:ext>
              </a:extLst>
            </p:cNvPr>
            <p:cNvGrpSpPr/>
            <p:nvPr/>
          </p:nvGrpSpPr>
          <p:grpSpPr>
            <a:xfrm>
              <a:off x="7433862" y="3399636"/>
              <a:ext cx="117763" cy="206769"/>
              <a:chOff x="4572000" y="2009553"/>
              <a:chExt cx="914400" cy="1605516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3AEA1F8-5E54-71B8-CDAB-3BCF93E89213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64" name="Chord 63">
                <a:extLst>
                  <a:ext uri="{FF2B5EF4-FFF2-40B4-BE49-F238E27FC236}">
                    <a16:creationId xmlns:a16="http://schemas.microsoft.com/office/drawing/2014/main" id="{5946AA39-7466-FE9F-58E7-CF3E3C3002A8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65" name="Trapezoid 64">
                <a:extLst>
                  <a:ext uri="{FF2B5EF4-FFF2-40B4-BE49-F238E27FC236}">
                    <a16:creationId xmlns:a16="http://schemas.microsoft.com/office/drawing/2014/main" id="{1C6E39BF-223E-D5DD-5189-70D36443702A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A67DBAA-EA6A-0E5D-0AA0-35CB025B5C6F}"/>
                </a:ext>
              </a:extLst>
            </p:cNvPr>
            <p:cNvGrpSpPr/>
            <p:nvPr/>
          </p:nvGrpSpPr>
          <p:grpSpPr>
            <a:xfrm>
              <a:off x="7557218" y="3522992"/>
              <a:ext cx="117763" cy="206769"/>
              <a:chOff x="4572000" y="2009553"/>
              <a:chExt cx="914400" cy="1605516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2BC1D94-443F-3DE6-D106-9A97AE1FC7A5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61" name="Chord 60">
                <a:extLst>
                  <a:ext uri="{FF2B5EF4-FFF2-40B4-BE49-F238E27FC236}">
                    <a16:creationId xmlns:a16="http://schemas.microsoft.com/office/drawing/2014/main" id="{309E30BC-E8CD-C780-04B9-B4E4F67EAEA3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62" name="Trapezoid 61">
                <a:extLst>
                  <a:ext uri="{FF2B5EF4-FFF2-40B4-BE49-F238E27FC236}">
                    <a16:creationId xmlns:a16="http://schemas.microsoft.com/office/drawing/2014/main" id="{306AEB0D-20DF-7A80-D370-0742952B3C32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8153E41-1AEC-0066-CE18-D97A05B8DAE2}"/>
                </a:ext>
              </a:extLst>
            </p:cNvPr>
            <p:cNvGrpSpPr/>
            <p:nvPr/>
          </p:nvGrpSpPr>
          <p:grpSpPr>
            <a:xfrm>
              <a:off x="7360295" y="3406138"/>
              <a:ext cx="117763" cy="206769"/>
              <a:chOff x="4572000" y="2009553"/>
              <a:chExt cx="914400" cy="1605516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5DA8632B-00B3-5696-068A-0C1C65AB3AA5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58" name="Chord 57">
                <a:extLst>
                  <a:ext uri="{FF2B5EF4-FFF2-40B4-BE49-F238E27FC236}">
                    <a16:creationId xmlns:a16="http://schemas.microsoft.com/office/drawing/2014/main" id="{E8AEB4AA-78BC-61F1-A974-0B0278613512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59" name="Trapezoid 58">
                <a:extLst>
                  <a:ext uri="{FF2B5EF4-FFF2-40B4-BE49-F238E27FC236}">
                    <a16:creationId xmlns:a16="http://schemas.microsoft.com/office/drawing/2014/main" id="{A8A2782A-C9B4-4B1D-782E-D1CE2A6EE60C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A9622FE-5E38-7881-5603-EBA3EC399133}"/>
                </a:ext>
              </a:extLst>
            </p:cNvPr>
            <p:cNvGrpSpPr/>
            <p:nvPr/>
          </p:nvGrpSpPr>
          <p:grpSpPr>
            <a:xfrm>
              <a:off x="7680573" y="3646348"/>
              <a:ext cx="117763" cy="206769"/>
              <a:chOff x="4572000" y="2009553"/>
              <a:chExt cx="914400" cy="1605516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2DFB251-4BAA-505C-2EC4-DD094BAFBB46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55" name="Chord 54">
                <a:extLst>
                  <a:ext uri="{FF2B5EF4-FFF2-40B4-BE49-F238E27FC236}">
                    <a16:creationId xmlns:a16="http://schemas.microsoft.com/office/drawing/2014/main" id="{1DD80EDB-DA84-5511-2BA8-3F8A1004F2B7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56" name="Trapezoid 55">
                <a:extLst>
                  <a:ext uri="{FF2B5EF4-FFF2-40B4-BE49-F238E27FC236}">
                    <a16:creationId xmlns:a16="http://schemas.microsoft.com/office/drawing/2014/main" id="{11478DCD-B1EB-85E1-C754-235AED21BA31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F445DFC-E774-D635-5890-A9F51480E06F}"/>
                </a:ext>
              </a:extLst>
            </p:cNvPr>
            <p:cNvGrpSpPr/>
            <p:nvPr/>
          </p:nvGrpSpPr>
          <p:grpSpPr>
            <a:xfrm>
              <a:off x="7363776" y="3521369"/>
              <a:ext cx="117763" cy="206769"/>
              <a:chOff x="4572000" y="2009553"/>
              <a:chExt cx="914400" cy="1605516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A9F63F1-A3D1-E6ED-20D6-61BA92EAECC3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52" name="Chord 51">
                <a:extLst>
                  <a:ext uri="{FF2B5EF4-FFF2-40B4-BE49-F238E27FC236}">
                    <a16:creationId xmlns:a16="http://schemas.microsoft.com/office/drawing/2014/main" id="{59FF892F-3AEB-E2EA-CF0B-A8AAB9056107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53" name="Trapezoid 52">
                <a:extLst>
                  <a:ext uri="{FF2B5EF4-FFF2-40B4-BE49-F238E27FC236}">
                    <a16:creationId xmlns:a16="http://schemas.microsoft.com/office/drawing/2014/main" id="{4A027296-91AF-51A7-F083-C6E7307778DB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BF7466F-6767-974B-0165-968D500F1698}"/>
                </a:ext>
              </a:extLst>
            </p:cNvPr>
            <p:cNvGrpSpPr/>
            <p:nvPr/>
          </p:nvGrpSpPr>
          <p:grpSpPr>
            <a:xfrm>
              <a:off x="7483581" y="3589059"/>
              <a:ext cx="117763" cy="206769"/>
              <a:chOff x="4572000" y="2009553"/>
              <a:chExt cx="914400" cy="1605516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88B5FA6B-923C-E62B-9685-B1DBB0089AEC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49" name="Chord 48">
                <a:extLst>
                  <a:ext uri="{FF2B5EF4-FFF2-40B4-BE49-F238E27FC236}">
                    <a16:creationId xmlns:a16="http://schemas.microsoft.com/office/drawing/2014/main" id="{9843B668-0441-7015-7268-0B93A9E211A0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50" name="Trapezoid 49">
                <a:extLst>
                  <a:ext uri="{FF2B5EF4-FFF2-40B4-BE49-F238E27FC236}">
                    <a16:creationId xmlns:a16="http://schemas.microsoft.com/office/drawing/2014/main" id="{4AD9EC7B-EECE-A0E2-0C60-3141C13E0B76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066993-C241-875E-7827-E7CCC7480296}"/>
                </a:ext>
              </a:extLst>
            </p:cNvPr>
            <p:cNvGrpSpPr/>
            <p:nvPr/>
          </p:nvGrpSpPr>
          <p:grpSpPr>
            <a:xfrm>
              <a:off x="7546083" y="3673266"/>
              <a:ext cx="117763" cy="206769"/>
              <a:chOff x="4572000" y="2009553"/>
              <a:chExt cx="914400" cy="1605516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2D6227E-2084-874B-B068-C33FED494258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46" name="Chord 45">
                <a:extLst>
                  <a:ext uri="{FF2B5EF4-FFF2-40B4-BE49-F238E27FC236}">
                    <a16:creationId xmlns:a16="http://schemas.microsoft.com/office/drawing/2014/main" id="{E32FF05B-F30C-3BCB-A682-26049B0816E2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47" name="Trapezoid 46">
                <a:extLst>
                  <a:ext uri="{FF2B5EF4-FFF2-40B4-BE49-F238E27FC236}">
                    <a16:creationId xmlns:a16="http://schemas.microsoft.com/office/drawing/2014/main" id="{46EFC7FA-D870-949B-88F1-9DFE9D98486C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AB7E158-9A58-73BB-18B9-38E1D98A6FF6}"/>
                </a:ext>
              </a:extLst>
            </p:cNvPr>
            <p:cNvGrpSpPr/>
            <p:nvPr/>
          </p:nvGrpSpPr>
          <p:grpSpPr>
            <a:xfrm>
              <a:off x="7317808" y="3612772"/>
              <a:ext cx="117763" cy="206769"/>
              <a:chOff x="4572000" y="2009553"/>
              <a:chExt cx="914400" cy="1605516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8A3174-9048-62AE-9B9B-8254AADF6B5D}"/>
                  </a:ext>
                </a:extLst>
              </p:cNvPr>
              <p:cNvSpPr/>
              <p:nvPr/>
            </p:nvSpPr>
            <p:spPr>
              <a:xfrm>
                <a:off x="4572000" y="2009553"/>
                <a:ext cx="914400" cy="141944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43" name="Chord 42">
                <a:extLst>
                  <a:ext uri="{FF2B5EF4-FFF2-40B4-BE49-F238E27FC236}">
                    <a16:creationId xmlns:a16="http://schemas.microsoft.com/office/drawing/2014/main" id="{7B6B8F89-B0EF-A112-1466-6FA9C4BE500F}"/>
                  </a:ext>
                </a:extLst>
              </p:cNvPr>
              <p:cNvSpPr/>
              <p:nvPr/>
            </p:nvSpPr>
            <p:spPr>
              <a:xfrm rot="16467156">
                <a:off x="4724244" y="2766598"/>
                <a:ext cx="598208" cy="683213"/>
              </a:xfrm>
              <a:prstGeom prst="chord">
                <a:avLst>
                  <a:gd name="adj1" fmla="val 5643803"/>
                  <a:gd name="adj2" fmla="val 1556749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  <p:sp>
            <p:nvSpPr>
              <p:cNvPr id="44" name="Trapezoid 43">
                <a:extLst>
                  <a:ext uri="{FF2B5EF4-FFF2-40B4-BE49-F238E27FC236}">
                    <a16:creationId xmlns:a16="http://schemas.microsoft.com/office/drawing/2014/main" id="{BD4A1E04-0157-261D-DFED-9A4679BE6C9A}"/>
                  </a:ext>
                </a:extLst>
              </p:cNvPr>
              <p:cNvSpPr/>
              <p:nvPr/>
            </p:nvSpPr>
            <p:spPr>
              <a:xfrm>
                <a:off x="4795283" y="3418367"/>
                <a:ext cx="457200" cy="19670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30"/>
              </a:p>
            </p:txBody>
          </p:sp>
        </p:grpSp>
        <p:pic>
          <p:nvPicPr>
            <p:cNvPr id="92" name="Picture 2" descr="Clownfish - Free vector clipart images on creazilla.com">
              <a:extLst>
                <a:ext uri="{FF2B5EF4-FFF2-40B4-BE49-F238E27FC236}">
                  <a16:creationId xmlns:a16="http://schemas.microsoft.com/office/drawing/2014/main" id="{67D1175F-A1F0-67DA-536A-5BD0FB96CA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6396" y="2480344"/>
              <a:ext cx="1390914" cy="726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2" descr="Clownfish - Free vector clipart images on creazilla.com">
              <a:extLst>
                <a:ext uri="{FF2B5EF4-FFF2-40B4-BE49-F238E27FC236}">
                  <a16:creationId xmlns:a16="http://schemas.microsoft.com/office/drawing/2014/main" id="{86B37A23-E689-4D7E-89D3-7EEC81EBF0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7758" y="2809707"/>
              <a:ext cx="1155452" cy="594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F3EE87E-F38B-4788-63C4-47333EAAE95B}"/>
                </a:ext>
              </a:extLst>
            </p:cNvPr>
            <p:cNvSpPr txBox="1"/>
            <p:nvPr/>
          </p:nvSpPr>
          <p:spPr>
            <a:xfrm>
              <a:off x="7077758" y="2120476"/>
              <a:ext cx="1155452" cy="8472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80" dirty="0">
                  <a:latin typeface="Google Sans"/>
                </a:rPr>
                <a:t>♂</a:t>
              </a:r>
              <a:endParaRPr lang="en-US" sz="4080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1253DE2-94BF-E341-DD25-66C8EEB02198}"/>
                </a:ext>
              </a:extLst>
            </p:cNvPr>
            <p:cNvSpPr txBox="1"/>
            <p:nvPr/>
          </p:nvSpPr>
          <p:spPr>
            <a:xfrm>
              <a:off x="6546395" y="2007610"/>
              <a:ext cx="1390914" cy="6010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720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</p:grpSp>
      <p:pic>
        <p:nvPicPr>
          <p:cNvPr id="7" name="Picture 2" descr="Clownfish - Free vector clipart images on creazilla.com">
            <a:extLst>
              <a:ext uri="{FF2B5EF4-FFF2-40B4-BE49-F238E27FC236}">
                <a16:creationId xmlns:a16="http://schemas.microsoft.com/office/drawing/2014/main" id="{439D97A3-C491-D825-34FA-C474E36D7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037" y="492230"/>
            <a:ext cx="1052062" cy="54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lownfish - Free vector clipart images on creazilla.com">
            <a:extLst>
              <a:ext uri="{FF2B5EF4-FFF2-40B4-BE49-F238E27FC236}">
                <a16:creationId xmlns:a16="http://schemas.microsoft.com/office/drawing/2014/main" id="{03CF9877-02C2-B8C6-E503-7EFFF5D2A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5500" y="498140"/>
            <a:ext cx="967458" cy="50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E2A11C-CF89-D99B-3947-2CDCE4606638}"/>
              </a:ext>
            </a:extLst>
          </p:cNvPr>
          <p:cNvSpPr txBox="1"/>
          <p:nvPr/>
        </p:nvSpPr>
        <p:spPr>
          <a:xfrm>
            <a:off x="1397893" y="-73400"/>
            <a:ext cx="397588" cy="72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80" dirty="0">
                <a:latin typeface="Google Sans"/>
              </a:rPr>
              <a:t>♂</a:t>
            </a:r>
            <a:endParaRPr lang="en-US" sz="408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12A064-516F-4D72-7618-390BA937CDED}"/>
              </a:ext>
            </a:extLst>
          </p:cNvPr>
          <p:cNvSpPr txBox="1"/>
          <p:nvPr/>
        </p:nvSpPr>
        <p:spPr>
          <a:xfrm>
            <a:off x="430435" y="-73399"/>
            <a:ext cx="397588" cy="72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80" dirty="0">
                <a:latin typeface="Google Sans"/>
              </a:rPr>
              <a:t>♂</a:t>
            </a:r>
            <a:endParaRPr lang="en-US" sz="4080" dirty="0"/>
          </a:p>
        </p:txBody>
      </p:sp>
      <p:sp>
        <p:nvSpPr>
          <p:cNvPr id="11" name="Right Arrow 12">
            <a:extLst>
              <a:ext uri="{FF2B5EF4-FFF2-40B4-BE49-F238E27FC236}">
                <a16:creationId xmlns:a16="http://schemas.microsoft.com/office/drawing/2014/main" id="{C803234E-F9A9-6F08-E333-3B17ADC0B7E4}"/>
              </a:ext>
            </a:extLst>
          </p:cNvPr>
          <p:cNvSpPr/>
          <p:nvPr/>
        </p:nvSpPr>
        <p:spPr>
          <a:xfrm>
            <a:off x="2365351" y="492230"/>
            <a:ext cx="747487" cy="148757"/>
          </a:xfrm>
          <a:prstGeom prst="rightArrow">
            <a:avLst>
              <a:gd name="adj1" fmla="val 14423"/>
              <a:gd name="adj2" fmla="val 75529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0"/>
          </a:p>
        </p:txBody>
      </p:sp>
      <p:pic>
        <p:nvPicPr>
          <p:cNvPr id="12" name="Picture 2" descr="Clownfish - Free vector clipart images on creazilla.com">
            <a:extLst>
              <a:ext uri="{FF2B5EF4-FFF2-40B4-BE49-F238E27FC236}">
                <a16:creationId xmlns:a16="http://schemas.microsoft.com/office/drawing/2014/main" id="{11CF2631-DDF9-B129-561B-03B082139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375" y="424193"/>
            <a:ext cx="1182277" cy="61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lownfish - Free vector clipart images on creazilla.com">
            <a:extLst>
              <a:ext uri="{FF2B5EF4-FFF2-40B4-BE49-F238E27FC236}">
                <a16:creationId xmlns:a16="http://schemas.microsoft.com/office/drawing/2014/main" id="{913974FB-A2BC-F749-7EFB-EF65789CF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12838" y="498140"/>
            <a:ext cx="967458" cy="50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D1A9D2-8A2C-2948-F9C3-3B7BFC673006}"/>
              </a:ext>
            </a:extLst>
          </p:cNvPr>
          <p:cNvSpPr txBox="1"/>
          <p:nvPr/>
        </p:nvSpPr>
        <p:spPr>
          <a:xfrm>
            <a:off x="4607720" y="31242"/>
            <a:ext cx="397588" cy="510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2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6D2474-B085-3F03-FD7F-4C108B6B418D}"/>
              </a:ext>
            </a:extLst>
          </p:cNvPr>
          <p:cNvSpPr txBox="1"/>
          <p:nvPr/>
        </p:nvSpPr>
        <p:spPr>
          <a:xfrm>
            <a:off x="3397773" y="-73399"/>
            <a:ext cx="397588" cy="72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80" dirty="0">
                <a:latin typeface="Google Sans"/>
              </a:rPr>
              <a:t>♂</a:t>
            </a:r>
            <a:endParaRPr lang="en-US" sz="408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3E5E15-779C-FF37-DAC5-3FFC3871388C}"/>
              </a:ext>
            </a:extLst>
          </p:cNvPr>
          <p:cNvSpPr txBox="1"/>
          <p:nvPr/>
        </p:nvSpPr>
        <p:spPr>
          <a:xfrm>
            <a:off x="11783" y="-8"/>
            <a:ext cx="252090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40" dirty="0">
                <a:latin typeface="Aptos Black" panose="020F0502020204030204" pitchFamily="34" charset="0"/>
                <a:cs typeface="Helvetica" panose="020B0604020202020204" pitchFamily="34" charset="0"/>
              </a:rPr>
              <a:t>a</a:t>
            </a:r>
            <a:endParaRPr lang="en-US" sz="893" dirty="0">
              <a:latin typeface="Aptos Black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86821D-CE00-0536-FD57-7FFD163B34B3}"/>
              </a:ext>
            </a:extLst>
          </p:cNvPr>
          <p:cNvSpPr txBox="1"/>
          <p:nvPr/>
        </p:nvSpPr>
        <p:spPr>
          <a:xfrm>
            <a:off x="2365351" y="162048"/>
            <a:ext cx="747487" cy="24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20" dirty="0">
                <a:latin typeface="Arial" panose="020B0604020202020204" pitchFamily="34" charset="0"/>
                <a:cs typeface="Arial" panose="020B0604020202020204" pitchFamily="34" charset="0"/>
              </a:rPr>
              <a:t>6 Months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9548B1-9C14-255F-BFA8-A58EBDDB4F5A}"/>
              </a:ext>
            </a:extLst>
          </p:cNvPr>
          <p:cNvSpPr txBox="1"/>
          <p:nvPr/>
        </p:nvSpPr>
        <p:spPr>
          <a:xfrm>
            <a:off x="3112838" y="1144565"/>
            <a:ext cx="2284814" cy="24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20" dirty="0">
                <a:latin typeface="Arial" panose="020B0604020202020204" pitchFamily="34" charset="0"/>
                <a:cs typeface="Arial" panose="020B0604020202020204" pitchFamily="34" charset="0"/>
              </a:rPr>
              <a:t>n = 10 pairs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1FC5293-F3C5-38D2-163A-5D3D28BF0C95}"/>
              </a:ext>
            </a:extLst>
          </p:cNvPr>
          <p:cNvGrpSpPr/>
          <p:nvPr/>
        </p:nvGrpSpPr>
        <p:grpSpPr>
          <a:xfrm>
            <a:off x="5657710" y="566609"/>
            <a:ext cx="990075" cy="475323"/>
            <a:chOff x="6685935" y="970403"/>
            <a:chExt cx="1164794" cy="879396"/>
          </a:xfrm>
        </p:grpSpPr>
        <p:sp>
          <p:nvSpPr>
            <p:cNvPr id="6" name="Right Arrow 12">
              <a:extLst>
                <a:ext uri="{FF2B5EF4-FFF2-40B4-BE49-F238E27FC236}">
                  <a16:creationId xmlns:a16="http://schemas.microsoft.com/office/drawing/2014/main" id="{802597FB-9D2C-8B6E-A52B-BD76578BA8F7}"/>
                </a:ext>
              </a:extLst>
            </p:cNvPr>
            <p:cNvSpPr/>
            <p:nvPr/>
          </p:nvSpPr>
          <p:spPr>
            <a:xfrm rot="5400000">
              <a:off x="7323527" y="1322597"/>
              <a:ext cx="879396" cy="175008"/>
            </a:xfrm>
            <a:prstGeom prst="rightArrow">
              <a:avLst>
                <a:gd name="adj1" fmla="val 14423"/>
                <a:gd name="adj2" fmla="val 75529"/>
              </a:avLst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3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A2F89A1-206E-D8E3-9E9B-A44537887922}"/>
                </a:ext>
              </a:extLst>
            </p:cNvPr>
            <p:cNvCxnSpPr>
              <a:cxnSpLocks/>
            </p:cNvCxnSpPr>
            <p:nvPr/>
          </p:nvCxnSpPr>
          <p:spPr>
            <a:xfrm>
              <a:off x="6685935" y="984557"/>
              <a:ext cx="1077290" cy="0"/>
            </a:xfrm>
            <a:prstGeom prst="line">
              <a:avLst/>
            </a:prstGeom>
            <a:ln w="4762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BF394D14-32E4-4A9A-916B-CC0B4BE7516B}"/>
              </a:ext>
            </a:extLst>
          </p:cNvPr>
          <p:cNvSpPr txBox="1"/>
          <p:nvPr/>
        </p:nvSpPr>
        <p:spPr>
          <a:xfrm>
            <a:off x="5579339" y="1130373"/>
            <a:ext cx="1947752" cy="24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20" dirty="0">
                <a:latin typeface="Arial" panose="020B0604020202020204" pitchFamily="34" charset="0"/>
                <a:cs typeface="Arial" panose="020B0604020202020204" pitchFamily="34" charset="0"/>
              </a:rPr>
              <a:t>Parental Care Assay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B88299F-C8E1-969D-C42E-3E1DF23F2874}"/>
              </a:ext>
            </a:extLst>
          </p:cNvPr>
          <p:cNvSpPr txBox="1"/>
          <p:nvPr/>
        </p:nvSpPr>
        <p:spPr>
          <a:xfrm>
            <a:off x="137827" y="1144564"/>
            <a:ext cx="2162273" cy="24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20" dirty="0">
                <a:latin typeface="Arial" panose="020B0604020202020204" pitchFamily="34" charset="0"/>
                <a:cs typeface="Arial" panose="020B0604020202020204" pitchFamily="34" charset="0"/>
              </a:rPr>
              <a:t>Pairing</a:t>
            </a:r>
          </a:p>
        </p:txBody>
      </p:sp>
      <p:sp>
        <p:nvSpPr>
          <p:cNvPr id="97" name="Right Arrow 12">
            <a:extLst>
              <a:ext uri="{FF2B5EF4-FFF2-40B4-BE49-F238E27FC236}">
                <a16:creationId xmlns:a16="http://schemas.microsoft.com/office/drawing/2014/main" id="{8B991D03-6DA5-8994-5BDA-CDDE1FA05E99}"/>
              </a:ext>
            </a:extLst>
          </p:cNvPr>
          <p:cNvSpPr/>
          <p:nvPr/>
        </p:nvSpPr>
        <p:spPr>
          <a:xfrm rot="10800000">
            <a:off x="4870451" y="2288771"/>
            <a:ext cx="529059" cy="151586"/>
          </a:xfrm>
          <a:prstGeom prst="rightArrow">
            <a:avLst>
              <a:gd name="adj1" fmla="val 14423"/>
              <a:gd name="adj2" fmla="val 75529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0"/>
          </a:p>
        </p:txBody>
      </p:sp>
      <p:pic>
        <p:nvPicPr>
          <p:cNvPr id="98" name="Picture 2" descr="Clownfish - Free vector clipart images on creazilla.com">
            <a:extLst>
              <a:ext uri="{FF2B5EF4-FFF2-40B4-BE49-F238E27FC236}">
                <a16:creationId xmlns:a16="http://schemas.microsoft.com/office/drawing/2014/main" id="{03E65DE8-B46A-20B0-072E-F3FBD9C4F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040" y="1993268"/>
            <a:ext cx="1232481" cy="64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4" descr="Medicine syringe clipart free download">
            <a:extLst>
              <a:ext uri="{FF2B5EF4-FFF2-40B4-BE49-F238E27FC236}">
                <a16:creationId xmlns:a16="http://schemas.microsoft.com/office/drawing/2014/main" id="{B7AA95EF-4EE2-E0C7-9B5C-36D5EB6FFD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65"/>
          <a:stretch/>
        </p:blipFill>
        <p:spPr bwMode="auto">
          <a:xfrm rot="14619277">
            <a:off x="3921942" y="1442800"/>
            <a:ext cx="1190322" cy="92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43">
            <a:extLst>
              <a:ext uri="{FF2B5EF4-FFF2-40B4-BE49-F238E27FC236}">
                <a16:creationId xmlns:a16="http://schemas.microsoft.com/office/drawing/2014/main" id="{EA64F64E-9E0F-E470-AD14-FB33D8288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53"/>
          <a:stretch>
            <a:fillRect/>
          </a:stretch>
        </p:blipFill>
        <p:spPr bwMode="auto">
          <a:xfrm>
            <a:off x="2012332" y="2043405"/>
            <a:ext cx="845677" cy="63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7561169B-F6C2-48BE-1A1F-C0E5E4B260D2}"/>
              </a:ext>
            </a:extLst>
          </p:cNvPr>
          <p:cNvSpPr txBox="1"/>
          <p:nvPr/>
        </p:nvSpPr>
        <p:spPr>
          <a:xfrm>
            <a:off x="3554040" y="2772671"/>
            <a:ext cx="1359270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20" dirty="0">
                <a:latin typeface="Arial" panose="020B0604020202020204" pitchFamily="34" charset="0"/>
                <a:cs typeface="Arial" panose="020B0604020202020204" pitchFamily="34" charset="0"/>
              </a:rPr>
              <a:t>Serum 11KT Analysis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FD4CB7A-A23F-2B04-9C5E-DB48AA750EAC}"/>
              </a:ext>
            </a:extLst>
          </p:cNvPr>
          <p:cNvSpPr txBox="1"/>
          <p:nvPr/>
        </p:nvSpPr>
        <p:spPr>
          <a:xfrm>
            <a:off x="2042755" y="2820558"/>
            <a:ext cx="812288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20" dirty="0">
                <a:latin typeface="Arial" panose="020B0604020202020204" pitchFamily="34" charset="0"/>
                <a:cs typeface="Arial" panose="020B0604020202020204" pitchFamily="34" charset="0"/>
              </a:rPr>
              <a:t>Gonadal Histology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83AF358-88E4-8F4C-CF40-4F146D8CD272}"/>
              </a:ext>
            </a:extLst>
          </p:cNvPr>
          <p:cNvGrpSpPr/>
          <p:nvPr/>
        </p:nvGrpSpPr>
        <p:grpSpPr>
          <a:xfrm>
            <a:off x="143455" y="1993267"/>
            <a:ext cx="1230304" cy="1221107"/>
            <a:chOff x="1231515" y="2326063"/>
            <a:chExt cx="1447417" cy="1436596"/>
          </a:xfrm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F83E9AF5-99FB-FF9F-4311-1ECA700D8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51617" y="2326063"/>
              <a:ext cx="1427315" cy="822613"/>
            </a:xfrm>
            <a:prstGeom prst="rect">
              <a:avLst/>
            </a:prstGeom>
          </p:spPr>
        </p:pic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932DF37A-C85E-4756-2D75-D63682A10D57}"/>
                </a:ext>
              </a:extLst>
            </p:cNvPr>
            <p:cNvSpPr/>
            <p:nvPr/>
          </p:nvSpPr>
          <p:spPr>
            <a:xfrm>
              <a:off x="2162333" y="2713955"/>
              <a:ext cx="322368" cy="27136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3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F069340-5FE0-95DB-740A-0EA5A7AFD589}"/>
                </a:ext>
              </a:extLst>
            </p:cNvPr>
            <p:cNvSpPr txBox="1"/>
            <p:nvPr/>
          </p:nvSpPr>
          <p:spPr>
            <a:xfrm>
              <a:off x="1231515" y="3284700"/>
              <a:ext cx="1429328" cy="477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20" dirty="0">
                  <a:latin typeface="Arial" panose="020B0604020202020204" pitchFamily="34" charset="0"/>
                  <a:cs typeface="Arial" panose="020B0604020202020204" pitchFamily="34" charset="0"/>
                </a:rPr>
                <a:t>Dissect out POA for </a:t>
              </a:r>
              <a:r>
                <a:rPr lang="en-US" sz="1020" dirty="0" err="1">
                  <a:latin typeface="Arial" panose="020B0604020202020204" pitchFamily="34" charset="0"/>
                  <a:cs typeface="Arial" panose="020B0604020202020204" pitchFamily="34" charset="0"/>
                </a:rPr>
                <a:t>snMultiome</a:t>
              </a:r>
              <a:endParaRPr lang="en-US" sz="102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7" name="Right Arrow 12">
            <a:extLst>
              <a:ext uri="{FF2B5EF4-FFF2-40B4-BE49-F238E27FC236}">
                <a16:creationId xmlns:a16="http://schemas.microsoft.com/office/drawing/2014/main" id="{B546975C-7F40-CD6E-E681-C627061B1578}"/>
              </a:ext>
            </a:extLst>
          </p:cNvPr>
          <p:cNvSpPr/>
          <p:nvPr/>
        </p:nvSpPr>
        <p:spPr>
          <a:xfrm rot="10800000">
            <a:off x="2926773" y="2286719"/>
            <a:ext cx="529059" cy="151586"/>
          </a:xfrm>
          <a:prstGeom prst="rightArrow">
            <a:avLst>
              <a:gd name="adj1" fmla="val 14423"/>
              <a:gd name="adj2" fmla="val 75529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0"/>
          </a:p>
        </p:txBody>
      </p:sp>
      <p:sp>
        <p:nvSpPr>
          <p:cNvPr id="108" name="Right Arrow 12">
            <a:extLst>
              <a:ext uri="{FF2B5EF4-FFF2-40B4-BE49-F238E27FC236}">
                <a16:creationId xmlns:a16="http://schemas.microsoft.com/office/drawing/2014/main" id="{A75B4B50-5DC0-8762-C2DF-BDBB522CD0CC}"/>
              </a:ext>
            </a:extLst>
          </p:cNvPr>
          <p:cNvSpPr/>
          <p:nvPr/>
        </p:nvSpPr>
        <p:spPr>
          <a:xfrm rot="10800000">
            <a:off x="1410603" y="2286719"/>
            <a:ext cx="529059" cy="151586"/>
          </a:xfrm>
          <a:prstGeom prst="rightArrow">
            <a:avLst>
              <a:gd name="adj1" fmla="val 14423"/>
              <a:gd name="adj2" fmla="val 75529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157CE69-6B91-C991-CD6F-F611DA5EDB7C}"/>
              </a:ext>
            </a:extLst>
          </p:cNvPr>
          <p:cNvSpPr/>
          <p:nvPr/>
        </p:nvSpPr>
        <p:spPr>
          <a:xfrm>
            <a:off x="1939662" y="2031992"/>
            <a:ext cx="158726" cy="1515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6F6A930-6496-4EA7-48D2-B5EB1BEF74DD}"/>
              </a:ext>
            </a:extLst>
          </p:cNvPr>
          <p:cNvSpPr txBox="1"/>
          <p:nvPr/>
        </p:nvSpPr>
        <p:spPr>
          <a:xfrm>
            <a:off x="20753" y="3312013"/>
            <a:ext cx="252090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40" dirty="0">
                <a:latin typeface="Aptos Black" panose="020F0502020204030204" pitchFamily="34" charset="0"/>
                <a:cs typeface="Helvetica" panose="020B0604020202020204" pitchFamily="34" charset="0"/>
              </a:rPr>
              <a:t>b</a:t>
            </a:r>
            <a:endParaRPr lang="en-US" sz="893" dirty="0">
              <a:latin typeface="Aptos Black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20" name="Picture 119" descr="A graph with different colored lines and dots&#10;&#10;AI-generated content may be incorrect.">
            <a:extLst>
              <a:ext uri="{FF2B5EF4-FFF2-40B4-BE49-F238E27FC236}">
                <a16:creationId xmlns:a16="http://schemas.microsoft.com/office/drawing/2014/main" id="{0B8431C9-EF81-C903-0FD2-D2CE732EAC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422" y="3705554"/>
            <a:ext cx="1803008" cy="1803008"/>
          </a:xfrm>
          <a:prstGeom prst="rect">
            <a:avLst/>
          </a:prstGeom>
        </p:spPr>
      </p:pic>
      <p:pic>
        <p:nvPicPr>
          <p:cNvPr id="124" name="Picture 123" descr="A diagram of a parent behavior&#10;&#10;AI-generated content may be incorrect.">
            <a:extLst>
              <a:ext uri="{FF2B5EF4-FFF2-40B4-BE49-F238E27FC236}">
                <a16:creationId xmlns:a16="http://schemas.microsoft.com/office/drawing/2014/main" id="{D565B455-A730-FCB3-46DC-3C297492C4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47" y="3711905"/>
            <a:ext cx="1803008" cy="1803008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77730E41-6FA1-3A9D-406D-E54E69C8F136}"/>
              </a:ext>
            </a:extLst>
          </p:cNvPr>
          <p:cNvSpPr txBox="1"/>
          <p:nvPr/>
        </p:nvSpPr>
        <p:spPr>
          <a:xfrm>
            <a:off x="3778249" y="3294447"/>
            <a:ext cx="256417" cy="41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40" dirty="0">
                <a:latin typeface="Aptos Black" panose="020F0502020204030204" pitchFamily="34" charset="0"/>
                <a:cs typeface="Helvetica" panose="020B0604020202020204" pitchFamily="34" charset="0"/>
              </a:rPr>
              <a:t>c</a:t>
            </a:r>
            <a:endParaRPr lang="en-US" sz="893" dirty="0">
              <a:latin typeface="Aptos Black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27" name="Picture 126" descr="A graph with different colored circles&#10;&#10;AI-generated content may be incorrect.">
            <a:extLst>
              <a:ext uri="{FF2B5EF4-FFF2-40B4-BE49-F238E27FC236}">
                <a16:creationId xmlns:a16="http://schemas.microsoft.com/office/drawing/2014/main" id="{E4D91E67-ED5A-7B25-9BD0-74B5A253EA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935" y="3701063"/>
            <a:ext cx="1803008" cy="180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251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</TotalTime>
  <Words>30</Words>
  <Application>Microsoft Office PowerPoint</Application>
  <PresentationFormat>Custom</PresentationFormat>
  <Paragraphs>17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Google Sans</vt:lpstr>
      <vt:lpstr>Aptos</vt:lpstr>
      <vt:lpstr>Aptos Black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Graham, Gabe</dc:creator>
  <cp:lastModifiedBy>Graham, Gabe</cp:lastModifiedBy>
  <cp:revision>3</cp:revision>
  <dcterms:created xsi:type="dcterms:W3CDTF">2025-02-13T20:55:36Z</dcterms:created>
  <dcterms:modified xsi:type="dcterms:W3CDTF">2025-02-13T22:57:49Z</dcterms:modified>
</cp:coreProperties>
</file>